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6" r:id="rId3"/>
    <p:sldId id="258" r:id="rId4"/>
    <p:sldId id="260" r:id="rId5"/>
    <p:sldId id="262" r:id="rId6"/>
    <p:sldId id="265" r:id="rId7"/>
  </p:sldIdLst>
  <p:sldSz cx="9144000" cy="5143500" type="screen16x9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AD6"/>
    <a:srgbClr val="CFD89B"/>
    <a:srgbClr val="53BAF2"/>
    <a:srgbClr val="317CB3"/>
    <a:srgbClr val="7ECBF5"/>
    <a:srgbClr val="BFCB44"/>
    <a:srgbClr val="EAE50D"/>
    <a:srgbClr val="039FED"/>
    <a:srgbClr val="E20074"/>
    <a:srgbClr val="F1F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1" autoAdjust="0"/>
  </p:normalViewPr>
  <p:slideViewPr>
    <p:cSldViewPr>
      <p:cViewPr>
        <p:scale>
          <a:sx n="125" d="100"/>
          <a:sy n="125" d="100"/>
        </p:scale>
        <p:origin x="-1140" y="-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2D1AA-A33D-4FA1-B89C-E1C3E44A152B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ED292-AF85-45D0-90E4-6A59DF4819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84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37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98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358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93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271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191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927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091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42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562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41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773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03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75ED-C23D-497E-9917-C1C50F15CB35}" type="datetimeFigureOut">
              <a:rPr lang="hr-HR" smtClean="0"/>
              <a:t>11.7.2022.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727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331168"/>
            <a:ext cx="45367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Statistika gledanosti</a:t>
            </a:r>
          </a:p>
          <a:p>
            <a:r>
              <a:rPr lang="hr-HR" sz="4000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MAXtv</a:t>
            </a:r>
            <a:r>
              <a:rPr lang="hr-HR" sz="40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sadržaja</a:t>
            </a:r>
            <a:endParaRPr lang="hr-HR" sz="4000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848149"/>
            <a:ext cx="1169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LIPANJ 2022.</a:t>
            </a:r>
            <a:endParaRPr lang="hr-HR" sz="1400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249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19" name="Picture 24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3" b="1128"/>
          <a:stretch/>
        </p:blipFill>
        <p:spPr bwMode="auto">
          <a:xfrm>
            <a:off x="1924831" y="699542"/>
            <a:ext cx="5815521" cy="374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3" name="TextBox 402"/>
          <p:cNvSpPr txBox="1"/>
          <p:nvPr/>
        </p:nvSpPr>
        <p:spPr>
          <a:xfrm>
            <a:off x="293794" y="3062147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rating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Reach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Maximum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number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of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unique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Subscribers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period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Shere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%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rating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share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period</a:t>
            </a:r>
            <a:endParaRPr lang="en-US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026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4" b="1281"/>
          <a:stretch/>
        </p:blipFill>
        <p:spPr bwMode="auto">
          <a:xfrm>
            <a:off x="1901260" y="699543"/>
            <a:ext cx="5814000" cy="373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" name="TextBox 133"/>
          <p:cNvSpPr txBox="1"/>
          <p:nvPr/>
        </p:nvSpPr>
        <p:spPr>
          <a:xfrm>
            <a:off x="7715260" y="3062147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rating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Reach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Maximum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number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of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unique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Subscribers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period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Shere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%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rating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share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period</a:t>
            </a:r>
            <a:endParaRPr lang="en-US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802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 ExtraBold" panose="020B0A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u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periodu od 19:00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d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o 23:00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3" b="1128"/>
          <a:stretch/>
        </p:blipFill>
        <p:spPr bwMode="auto">
          <a:xfrm>
            <a:off x="1927252" y="699542"/>
            <a:ext cx="5813100" cy="374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" name="TextBox 132"/>
          <p:cNvSpPr txBox="1"/>
          <p:nvPr/>
        </p:nvSpPr>
        <p:spPr>
          <a:xfrm>
            <a:off x="7715260" y="3062147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rating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Reach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Maximum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number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of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unique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Subscribers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period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Shere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%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rating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share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period</a:t>
            </a:r>
            <a:endParaRPr lang="en-US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481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 periodu od 19:00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 23:00</a:t>
            </a:r>
          </a:p>
          <a:p>
            <a:pPr marL="0" indent="0" algn="r">
              <a:buNone/>
            </a:pPr>
            <a:endParaRPr lang="hr-HR" sz="12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294" name="Straight Connector 293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1" b="1434"/>
          <a:stretch/>
        </p:blipFill>
        <p:spPr bwMode="auto">
          <a:xfrm>
            <a:off x="1907704" y="699542"/>
            <a:ext cx="5819503" cy="374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" name="TextBox 133"/>
          <p:cNvSpPr txBox="1"/>
          <p:nvPr/>
        </p:nvSpPr>
        <p:spPr>
          <a:xfrm>
            <a:off x="293794" y="3062147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rating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Reach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Maximum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number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of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unique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</a:p>
          <a:p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Subscribers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period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Shere</a:t>
            </a:r>
            <a:r>
              <a:rPr lang="hr-HR" sz="7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%</a:t>
            </a:r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rating</a:t>
            </a:r>
            <a:r>
              <a:rPr lang="hr-HR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share</a:t>
            </a:r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 </a:t>
            </a:r>
            <a:r>
              <a:rPr lang="hr-HR" sz="700" b="1" dirty="0" err="1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r>
              <a:rPr lang="hr-HR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period</a:t>
            </a:r>
            <a:endParaRPr lang="en-US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978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29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0074"/>
        </a:solidFill>
        <a:ln>
          <a:solidFill>
            <a:srgbClr val="E20074"/>
          </a:solidFill>
        </a:ln>
      </a:spPr>
      <a:bodyPr rtlCol="0" anchor="ctr"/>
      <a:lstStyle>
        <a:defPPr algn="ctr">
          <a:defRPr sz="700">
            <a:latin typeface="TeleNeo Office" panose="020B0504040202090203" pitchFamily="34" charset="-1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7252</TotalTime>
  <Words>187</Words>
  <Application>Microsoft Office PowerPoint</Application>
  <PresentationFormat>On-screen Show (16:9)</PresentationFormat>
  <Paragraphs>85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Kovaćević</dc:creator>
  <cp:lastModifiedBy>Robert Kovaćević</cp:lastModifiedBy>
  <cp:revision>317</cp:revision>
  <dcterms:created xsi:type="dcterms:W3CDTF">2021-03-03T11:14:23Z</dcterms:created>
  <dcterms:modified xsi:type="dcterms:W3CDTF">2022-07-11T17:26:47Z</dcterms:modified>
</cp:coreProperties>
</file>