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20.12.2019.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20.12.2019.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20.12.2019.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20.12.2019.</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20.12.2019.</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20.12.2019.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20.12.2019.</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smtClean="0"/>
              <a:t>Vodič </a:t>
            </a:r>
            <a:r>
              <a:rPr lang="hr-HR" sz="6000" dirty="0"/>
              <a:t>za predavanje financijskog pravdanja </a:t>
            </a:r>
            <a:r>
              <a:rPr lang="hr-HR" sz="6000" dirty="0" smtClean="0"/>
              <a:t>Fondova </a:t>
            </a:r>
            <a:r>
              <a:rPr lang="hr-HR" sz="6000" dirty="0"/>
              <a:t>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smtClean="0"/>
              <a:t>PripremiLi</a:t>
            </a:r>
            <a:r>
              <a:rPr lang="hr-HR" dirty="0" smtClean="0"/>
              <a:t>:</a:t>
            </a:r>
          </a:p>
          <a:p>
            <a:r>
              <a:rPr lang="hr-HR" dirty="0" smtClean="0"/>
              <a:t>Zoran </a:t>
            </a:r>
            <a:r>
              <a:rPr lang="hr-HR" dirty="0" err="1" smtClean="0"/>
              <a:t>jakić</a:t>
            </a:r>
            <a:r>
              <a:rPr lang="hr-HR" dirty="0" smtClean="0"/>
              <a:t> </a:t>
            </a:r>
          </a:p>
          <a:p>
            <a:r>
              <a:rPr lang="hr-HR" dirty="0" smtClean="0"/>
              <a:t>petra pazman</a:t>
            </a:r>
          </a:p>
          <a:p>
            <a:r>
              <a:rPr lang="hr-HR" dirty="0" smtClean="0"/>
              <a:t>Josip </a:t>
            </a:r>
            <a:r>
              <a:rPr lang="hr-HR" dirty="0" err="1" smtClean="0"/>
              <a:t>marušić</a:t>
            </a:r>
            <a:endParaRPr lang="hr-H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62603" y="4962604"/>
            <a:ext cx="3114502" cy="659359"/>
          </a:xfrm>
          <a:prstGeom prst="rect">
            <a:avLst/>
          </a:prstGeom>
        </p:spPr>
      </p:pic>
    </p:spTree>
    <p:extLst>
      <p:ext uri="{BB962C8B-B14F-4D97-AF65-F5344CB8AC3E}">
        <p14:creationId xmlns:p14="http://schemas.microsoft.com/office/powerpoint/2010/main" val="2666617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smtClean="0"/>
              <a:t> </a:t>
            </a:r>
            <a:r>
              <a:rPr lang="hr-HR" dirty="0"/>
              <a:t>Podržava preglednike Internet Explorer 9 i novije, </a:t>
            </a:r>
            <a:r>
              <a:rPr lang="hr-HR" dirty="0" err="1"/>
              <a:t>Mozilla</a:t>
            </a:r>
            <a:r>
              <a:rPr lang="hr-HR" dirty="0"/>
              <a:t> Firefox i Google </a:t>
            </a:r>
            <a:r>
              <a:rPr lang="hr-HR" dirty="0" err="1"/>
              <a:t>Chrome</a:t>
            </a:r>
            <a:r>
              <a:rPr lang="hr-HR" dirty="0"/>
              <a:t>. </a:t>
            </a:r>
            <a:endParaRPr lang="hr-HR" dirty="0" smtClean="0"/>
          </a:p>
          <a:p>
            <a:pPr>
              <a:buFont typeface="Wingdings" panose="05000000000000000000" pitchFamily="2" charset="2"/>
              <a:buChar char="q"/>
            </a:pPr>
            <a:r>
              <a:rPr lang="hr-HR" dirty="0" smtClean="0"/>
              <a:t> </a:t>
            </a:r>
            <a:r>
              <a:rPr lang="hr-HR" dirty="0"/>
              <a:t>Ispunjavanje web </a:t>
            </a:r>
            <a:r>
              <a:rPr lang="hr-HR" dirty="0" smtClean="0"/>
              <a:t>pravdanja </a:t>
            </a:r>
            <a:r>
              <a:rPr lang="hr-HR" dirty="0"/>
              <a:t>na adresi - </a:t>
            </a:r>
            <a:r>
              <a:rPr lang="hr-HR" dirty="0">
                <a:hlinkClick r:id="rId2"/>
              </a:rPr>
              <a:t>https://pmu.e-mediji.hr/ </a:t>
            </a:r>
            <a:endParaRPr lang="hr-HR" dirty="0" smtClean="0"/>
          </a:p>
          <a:p>
            <a:pPr>
              <a:buFont typeface="Wingdings" panose="05000000000000000000" pitchFamily="2" charset="2"/>
              <a:buChar char="q"/>
            </a:pPr>
            <a:r>
              <a:rPr lang="hr-HR" dirty="0" smtClean="0"/>
              <a:t>Dodatni </a:t>
            </a:r>
            <a:r>
              <a:rPr lang="hr-HR" dirty="0"/>
              <a:t>upiti - </a:t>
            </a:r>
            <a:r>
              <a:rPr lang="hr-HR" dirty="0" smtClean="0"/>
              <a:t>Fond2019@</a:t>
            </a:r>
            <a:r>
              <a:rPr lang="en-US" dirty="0" err="1" smtClean="0"/>
              <a:t>aem</a:t>
            </a:r>
            <a:r>
              <a:rPr lang="hr-HR" dirty="0" smtClean="0"/>
              <a:t>.</a:t>
            </a:r>
            <a:r>
              <a:rPr lang="hr-HR" dirty="0" err="1" smtClean="0"/>
              <a:t>hr</a:t>
            </a:r>
            <a:r>
              <a:rPr lang="hr-HR" dirty="0" smtClean="0"/>
              <a:t> </a:t>
            </a:r>
            <a:endParaRPr lang="hr-HR" dirty="0" smtClean="0"/>
          </a:p>
          <a:p>
            <a:pPr>
              <a:buFont typeface="Wingdings" panose="05000000000000000000" pitchFamily="2" charset="2"/>
              <a:buChar char="q"/>
            </a:pPr>
            <a:r>
              <a:rPr lang="hr-HR" dirty="0" smtClean="0"/>
              <a:t> </a:t>
            </a:r>
            <a:r>
              <a:rPr lang="hr-HR" dirty="0"/>
              <a:t>Prijava tehničkih problema: </a:t>
            </a:r>
            <a:endParaRPr lang="hr-HR" dirty="0" smtClean="0"/>
          </a:p>
          <a:p>
            <a:pPr lvl="1">
              <a:buFont typeface="Wingdings" panose="05000000000000000000" pitchFamily="2" charset="2"/>
              <a:buChar char="§"/>
            </a:pPr>
            <a:r>
              <a:rPr lang="hr-HR" dirty="0" smtClean="0"/>
              <a:t>E-mail</a:t>
            </a:r>
            <a:r>
              <a:rPr lang="hr-HR" dirty="0"/>
              <a:t>: pmo-hd@infodom.hr </a:t>
            </a:r>
            <a:endParaRPr lang="hr-HR" dirty="0" smtClean="0"/>
          </a:p>
          <a:p>
            <a:pPr lvl="1">
              <a:buFont typeface="Wingdings" panose="05000000000000000000" pitchFamily="2" charset="2"/>
              <a:buChar char="§"/>
            </a:pPr>
            <a:r>
              <a:rPr lang="hr-HR" dirty="0" smtClean="0"/>
              <a:t>Tel</a:t>
            </a:r>
            <a:r>
              <a:rPr lang="hr-HR" dirty="0"/>
              <a:t>: 01/3040-588, lokal 140 </a:t>
            </a:r>
            <a:endParaRPr lang="hr-HR" dirty="0" smtClean="0"/>
          </a:p>
          <a:p>
            <a:pPr>
              <a:buFont typeface="Wingdings" panose="05000000000000000000" pitchFamily="2" charset="2"/>
              <a:buChar char="q"/>
            </a:pPr>
            <a:r>
              <a:rPr lang="hr-HR" dirty="0" smtClean="0"/>
              <a:t> </a:t>
            </a:r>
            <a:r>
              <a:rPr lang="hr-HR" dirty="0"/>
              <a:t>Kratke upute za spajanje </a:t>
            </a:r>
            <a:r>
              <a:rPr lang="hr-HR" dirty="0" smtClean="0"/>
              <a:t>više PDF dokumenata u jedan: </a:t>
            </a:r>
          </a:p>
          <a:p>
            <a:pPr lvl="1">
              <a:buFont typeface="Wingdings" panose="05000000000000000000" pitchFamily="2" charset="2"/>
              <a:buChar char="§"/>
            </a:pPr>
            <a:r>
              <a:rPr lang="hr-HR" dirty="0" smtClean="0">
                <a:hlinkClick r:id="rId3"/>
              </a:rPr>
              <a:t>www.e-mediji.hr/repository_files/file/582</a:t>
            </a:r>
            <a:r>
              <a:rPr lang="hr-HR" dirty="0">
                <a:hlinkClick r:id="rId3"/>
              </a:rPr>
              <a:t>/ </a:t>
            </a:r>
            <a:endParaRPr lang="hr-HR" dirty="0" smtClean="0"/>
          </a:p>
          <a:p>
            <a:pPr>
              <a:buFont typeface="Wingdings" panose="05000000000000000000" pitchFamily="2" charset="2"/>
              <a:buChar char="q"/>
            </a:pPr>
            <a:r>
              <a:rPr lang="hr-HR" dirty="0" smtClean="0"/>
              <a:t> </a:t>
            </a:r>
            <a:r>
              <a:rPr lang="hr-HR" dirty="0"/>
              <a:t>Prije početka ispunjavanja ažurirati opće podatke o </a:t>
            </a:r>
            <a:r>
              <a:rPr lang="hr-HR" dirty="0" smtClean="0"/>
              <a:t>pružatelju ( u dijelu „moje medijske usluge“, </a:t>
            </a:r>
            <a:r>
              <a:rPr lang="hr-HR" dirty="0"/>
              <a:t>u stupcu „Opći podaci“ kliknuti na „Uredi podatke</a:t>
            </a:r>
            <a:r>
              <a:rPr lang="hr-HR" dirty="0" smtClean="0"/>
              <a:t>“)!</a:t>
            </a:r>
            <a:endParaRPr lang="hr-HR" dirty="0"/>
          </a:p>
        </p:txBody>
      </p:sp>
    </p:spTree>
    <p:extLst>
      <p:ext uri="{BB962C8B-B14F-4D97-AF65-F5344CB8AC3E}">
        <p14:creationId xmlns:p14="http://schemas.microsoft.com/office/powerpoint/2010/main" val="196015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smtClean="0"/>
              <a:t>Državne potpore – Potpore Velike vrijednosti</a:t>
            </a:r>
            <a:endParaRPr lang="hr-HR" sz="4400" dirty="0"/>
          </a:p>
        </p:txBody>
      </p:sp>
      <p:sp>
        <p:nvSpPr>
          <p:cNvPr id="3" name="Content Placeholder 2"/>
          <p:cNvSpPr>
            <a:spLocks noGrp="1"/>
          </p:cNvSpPr>
          <p:nvPr>
            <p:ph idx="1"/>
          </p:nvPr>
        </p:nvSpPr>
        <p:spPr>
          <a:xfrm>
            <a:off x="1097280" y="5759115"/>
            <a:ext cx="10058400" cy="513348"/>
          </a:xfrm>
        </p:spPr>
        <p:txBody>
          <a:bodyPr>
            <a:normAutofit fontScale="92500" lnSpcReduction="20000"/>
          </a:bodyPr>
          <a:lstStyle/>
          <a:p>
            <a:r>
              <a:rPr lang="hr-HR" dirty="0" smtClean="0"/>
              <a:t>U glavnom izborniku odabrati „Fondovi”, nakon toga u stupcu željenog natječaja odabrati „Moja pravdanja”.</a:t>
            </a:r>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2788" y="1809871"/>
            <a:ext cx="9907383" cy="3781953"/>
          </a:xfrm>
          <a:prstGeom prst="rect">
            <a:avLst/>
          </a:prstGeom>
        </p:spPr>
      </p:pic>
    </p:spTree>
    <p:extLst>
      <p:ext uri="{BB962C8B-B14F-4D97-AF65-F5344CB8AC3E}">
        <p14:creationId xmlns:p14="http://schemas.microsoft.com/office/powerpoint/2010/main" val="470699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smtClean="0"/>
              <a:t>Nakon što odaberete pravdanje za 2019. godinu, odabiremo  dio „Financijsko pravdanje” te troškove dodajemo klikom na tipku „Dodaj novi trošak”.</a:t>
            </a:r>
            <a:endParaRPr lang="hr-HR"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7611" y="1811065"/>
            <a:ext cx="7944384" cy="3804990"/>
          </a:xfrm>
          <a:prstGeom prst="rect">
            <a:avLst/>
          </a:prstGeom>
        </p:spPr>
      </p:pic>
    </p:spTree>
    <p:extLst>
      <p:ext uri="{BB962C8B-B14F-4D97-AF65-F5344CB8AC3E}">
        <p14:creationId xmlns:p14="http://schemas.microsoft.com/office/powerpoint/2010/main" val="639197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smtClean="0"/>
              <a:t>Odabirete potrebnu Fazu produkcije, koja može biti pretprodukcija, produkcija ili distribucija,  i vrstu troška kojoj pojedinačni trošak pripada, te nakon toga kliknete „Prihvati”</a:t>
            </a:r>
            <a:endParaRPr lang="hr-H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002" y="2409413"/>
            <a:ext cx="8089995" cy="2039174"/>
          </a:xfrm>
          <a:prstGeom prst="rect">
            <a:avLst/>
          </a:prstGeom>
        </p:spPr>
      </p:pic>
    </p:spTree>
    <p:extLst>
      <p:ext uri="{BB962C8B-B14F-4D97-AF65-F5344CB8AC3E}">
        <p14:creationId xmlns:p14="http://schemas.microsoft.com/office/powerpoint/2010/main" val="481301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smtClean="0"/>
              <a:t>Unosite naziv troška, konto, </a:t>
            </a:r>
            <a:r>
              <a:rPr lang="hr-HR" sz="1500" dirty="0"/>
              <a:t>ukupni godišnji iznos troška koji se potom raspoređuje po pojedinim emisijama sukladno ključu raspodjele, koji definira svaki pružatelj sam za </a:t>
            </a:r>
            <a:r>
              <a:rPr lang="hr-HR" sz="1500" dirty="0" smtClean="0"/>
              <a:t>sebe.</a:t>
            </a:r>
            <a:endParaRPr lang="hr-HR" sz="15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8659" y="1819739"/>
            <a:ext cx="5102077" cy="4056467"/>
          </a:xfrm>
          <a:prstGeom prst="rect">
            <a:avLst/>
          </a:prstGeom>
        </p:spPr>
      </p:pic>
    </p:spTree>
    <p:extLst>
      <p:ext uri="{BB962C8B-B14F-4D97-AF65-F5344CB8AC3E}">
        <p14:creationId xmlns:p14="http://schemas.microsoft.com/office/powerpoint/2010/main" val="303196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smtClean="0"/>
              <a:t>Ispod popisa unesenih troškova nalazi se sažetak za provjeru kojim možete provjeriti da li ste unijeli sve troškove s obzirom na dodijeljena sredstva za 2019.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endParaRPr lang="hr-H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1751" y="1831876"/>
            <a:ext cx="7869875" cy="3625911"/>
          </a:xfrm>
          <a:prstGeom prst="rect">
            <a:avLst/>
          </a:prstGeom>
        </p:spPr>
      </p:pic>
    </p:spTree>
    <p:extLst>
      <p:ext uri="{BB962C8B-B14F-4D97-AF65-F5344CB8AC3E}">
        <p14:creationId xmlns:p14="http://schemas.microsoft.com/office/powerpoint/2010/main" val="2067523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smtClean="0"/>
              <a:t>Kada ste unijeli sve troškove, u dijelu „Dokumentacija” preuzimate obrazac pravdanja, ispišete ga, </a:t>
            </a:r>
            <a:r>
              <a:rPr lang="hr-HR" dirty="0" err="1" smtClean="0"/>
              <a:t>pečatirate</a:t>
            </a:r>
            <a:r>
              <a:rPr lang="hr-HR" dirty="0" smtClean="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a:t>
            </a:r>
            <a:r>
              <a:rPr lang="hr-HR" b="1" dirty="0" smtClean="0"/>
              <a:t>podigli dokumente klikom na „Završi pravdanje” predajete ukupno pravdanje</a:t>
            </a:r>
            <a:r>
              <a:rPr lang="hr-HR" dirty="0" smtClean="0"/>
              <a:t>, koje uključuje i programski dio, za 2019. godinu.</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138</TotalTime>
  <Words>426</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Josip Marušić</cp:lastModifiedBy>
  <cp:revision>34</cp:revision>
  <dcterms:created xsi:type="dcterms:W3CDTF">2016-01-26T08:11:14Z</dcterms:created>
  <dcterms:modified xsi:type="dcterms:W3CDTF">2019-12-20T14:08:00Z</dcterms:modified>
</cp:coreProperties>
</file>